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6" r:id="rId4"/>
    <p:sldId id="269" r:id="rId5"/>
    <p:sldId id="257" r:id="rId6"/>
    <p:sldId id="258" r:id="rId7"/>
    <p:sldId id="263" r:id="rId8"/>
    <p:sldId id="264" r:id="rId9"/>
    <p:sldId id="272" r:id="rId10"/>
    <p:sldId id="274" r:id="rId11"/>
    <p:sldId id="259" r:id="rId12"/>
    <p:sldId id="277" r:id="rId13"/>
    <p:sldId id="261" r:id="rId14"/>
    <p:sldId id="260" r:id="rId15"/>
    <p:sldId id="268" r:id="rId16"/>
    <p:sldId id="278" r:id="rId17"/>
    <p:sldId id="279" r:id="rId18"/>
    <p:sldId id="28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56"/>
            <a:ext cx="8748464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5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 </a:t>
            </a:r>
            <a:br>
              <a:rPr lang="ru-RU" sz="5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«ВОСПИТАНИЕ  КУЛЬТУРЫ                                       </a:t>
            </a:r>
            <a:b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ОБЩЕНИЯ УДЕТЕЙ</a:t>
            </a:r>
            <a:b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В ПРОЦЕССЕ  ИГР» </a:t>
            </a:r>
            <a:b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воспитатель:   </a:t>
            </a:r>
            <a:r>
              <a:rPr lang="ru-RU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Реутина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З.А.</a:t>
            </a:r>
          </a:p>
          <a:p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5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EVM\YandexDisk\Загрузки\i (28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22280">
            <a:off x="405309" y="427868"/>
            <a:ext cx="3411489" cy="32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EVM\YandexDisk\Загрузки\i (30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7" y="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VM\YandexDisk\Загрузки\i (3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861048"/>
            <a:ext cx="251288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M\YandexDisk\Загрузки\i (3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36244">
            <a:off x="4365285" y="3219315"/>
            <a:ext cx="2401692" cy="328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о\Desktop\Документы Реутина\фото от Веры Апрель\IMG_07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05464"/>
            <a:ext cx="5292079" cy="438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07705" y="6206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3429000"/>
            <a:ext cx="3672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 речевого общения дошкольника - это выполнение ребенком норм и правил общения со взрослыми и сверстниками, основанные на уважении, доброжелательности, с использованием соответствующего словарного запаса и форм обращений, а также вежливое поведение в общественных местах, быту.</a:t>
            </a:r>
          </a:p>
        </p:txBody>
      </p:sp>
    </p:spTree>
    <p:extLst>
      <p:ext uri="{BB962C8B-B14F-4D97-AF65-F5344CB8AC3E}">
        <p14:creationId xmlns:p14="http://schemas.microsoft.com/office/powerpoint/2010/main" xmlns="" val="36226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\Desktop\Документы Реутина\ФОТО НЕДЕЛИ ТЕАТРА\DSC0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76"/>
            <a:ext cx="5341477" cy="35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о\Desktop\Документы Реутина\ФОТО ТЕАТР2017\IMG_5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53650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о\Desktop\Документы Реутина\ФОТО ТЕАТР2017\IMG_551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184576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о\Desktop\Документы Реутина\ФОТО ТЕАТР2017\IMG_55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8579">
            <a:off x="376463" y="3313197"/>
            <a:ext cx="3980477" cy="3009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723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Красная шапочка ЯГОДКА\P10702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60040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F:\Красная шапочка ЯГОДКА\P107025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39"/>
            <a:ext cx="3779912" cy="31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расная шапочка ЯГОДКА\P10702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565" y="1712529"/>
            <a:ext cx="4200678" cy="288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недели театра\ФОТО ЛЕНИВ ЛИСА И Д ИГРАфото январь 2018\IMG_86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600400" cy="271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ото недели театра\ФОТО ЛЕНИВ ЛИСА И Д ИГРАфото январь 2018\IMG_86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13184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фото недели театра\DSC0046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42162">
            <a:off x="3165346" y="4228728"/>
            <a:ext cx="2777197" cy="2203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525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13438"/>
            <a:ext cx="5016883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Игровое общение есть тот необходимый базис, в рамках которого происходит формирование и совершенствование речевой активности ребенка. Игра развивает язык, а язык организует игру. </a:t>
            </a:r>
          </a:p>
        </p:txBody>
      </p:sp>
      <p:pic>
        <p:nvPicPr>
          <p:cNvPr id="5" name="Picture 2" descr="F:\ФОТО ОЛЯ\IMG_30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50"/>
            <a:ext cx="3672408" cy="3125017"/>
          </a:xfrm>
          <a:prstGeom prst="rect">
            <a:avLst/>
          </a:prstGeom>
          <a:noFill/>
          <a:extLst/>
        </p:spPr>
      </p:pic>
      <p:pic>
        <p:nvPicPr>
          <p:cNvPr id="6" name="Рисунок 5" descr="F:\ФОТО ОЛЯ\IMG_30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34355">
            <a:off x="2677848" y="2804167"/>
            <a:ext cx="2963241" cy="261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ОЛЯ\IMG_30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33167">
            <a:off x="5586510" y="1505359"/>
            <a:ext cx="3267075" cy="262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ФОТО СКАЗКИ СНЕГУРОЧКА\Новая папка\IMG_07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305983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ФОТО СКАЗКИ СНЕГУРОЧКА\Новая папка\IMG_07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307" y="4238203"/>
            <a:ext cx="3254189" cy="2431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945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04664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заложенные в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http://images.myshared.ru/10/981816/slide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4572000" cy="3645024"/>
          </a:xfrm>
          <a:prstGeom prst="rect">
            <a:avLst/>
          </a:prstGeom>
          <a:noFill/>
        </p:spPr>
      </p:pic>
      <p:pic>
        <p:nvPicPr>
          <p:cNvPr id="2054" name="Picture 6" descr="http://images.myshared.ru/10/981816/slide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3501008"/>
          </a:xfrm>
          <a:prstGeom prst="rect">
            <a:avLst/>
          </a:prstGeom>
          <a:noFill/>
        </p:spPr>
      </p:pic>
      <p:pic>
        <p:nvPicPr>
          <p:cNvPr id="2056" name="Picture 8" descr="http://myltik-fan.ru/uploads/posts/2014-07/1405021919_dd9b3c0757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937" y="-32284"/>
            <a:ext cx="4683062" cy="6890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25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evcbs.ru/main/wp-content/uploads/2018/08/logoti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4219575" cy="31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goods.kaypu.com/photo/5cd44d03384e1f1632176cd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1599">
            <a:off x="4068120" y="436860"/>
            <a:ext cx="4191000" cy="301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cdn1.ozone.ru/multimedia/1023570653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3657600" cy="252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cf.ppt-online.org/files/slide/2/2c1ujJhtPIYRKDzgoiAqxr56s40SpFUyvmTa97/slide-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73016"/>
            <a:ext cx="453650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cs4.pikabu.ru/post_img/big/2014/03/02/6/1393747827_124065726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708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900igr.net/up/datas/94856/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12257"/>
            <a:ext cx="4423668" cy="324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cf.ppt-online.org/files/slide/q/QZrhuxMPl6aAd1q80JIXRowKVc9t5NzgSk47LW/slide-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67240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ebb/00004952-fa330a48/img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https://zabavnik.club/wp-content/uploads/Horoshie_i_plohie_postupki_v_kartinkah_dlya_detey_51_2102470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019984">
            <a:off x="4235205" y="360144"/>
            <a:ext cx="4490015" cy="237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s.myshared.ru/9/887307/slide_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4757">
            <a:off x="463237" y="3578267"/>
            <a:ext cx="3560736" cy="291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avatars.mds.yandex.net/get-zen_doc/1545908/pub_5d733d892fda8600ae0417b8_5d734d1bc31e4900adc289b9/scale_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636912"/>
            <a:ext cx="372570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sichologvsadu.ru/images/2018/zanyatiya/3/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85170">
            <a:off x="5805246" y="4519581"/>
            <a:ext cx="3113621" cy="185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ПРАЗДНИК ЗАБЫТЫХ ИГР\IMG_79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5157192"/>
            <a:ext cx="53946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7030A0"/>
                </a:solidFill>
              </a:rPr>
              <a:t>Культура общения - актуальная проблема, волнующая умы человечества, исследованием которой </a:t>
            </a:r>
            <a:r>
              <a:rPr lang="ru-RU" b="1" dirty="0" smtClean="0">
                <a:solidFill>
                  <a:srgbClr val="7030A0"/>
                </a:solidFill>
              </a:rPr>
              <a:t>занимались  М.И</a:t>
            </a:r>
            <a:r>
              <a:rPr lang="ru-RU" b="1" dirty="0">
                <a:solidFill>
                  <a:srgbClr val="7030A0"/>
                </a:solidFill>
              </a:rPr>
              <a:t>. </a:t>
            </a:r>
            <a:r>
              <a:rPr lang="ru-RU" b="1" dirty="0" smtClean="0">
                <a:solidFill>
                  <a:srgbClr val="7030A0"/>
                </a:solidFill>
              </a:rPr>
              <a:t>Лисина, </a:t>
            </a:r>
            <a:r>
              <a:rPr lang="ru-RU" b="1" dirty="0">
                <a:solidFill>
                  <a:srgbClr val="7030A0"/>
                </a:solidFill>
              </a:rPr>
              <a:t>Л.И. </a:t>
            </a:r>
            <a:r>
              <a:rPr lang="ru-RU" b="1" dirty="0" smtClean="0">
                <a:solidFill>
                  <a:srgbClr val="7030A0"/>
                </a:solidFill>
              </a:rPr>
              <a:t>Островская, </a:t>
            </a:r>
            <a:r>
              <a:rPr lang="ru-RU" b="1" dirty="0">
                <a:solidFill>
                  <a:srgbClr val="7030A0"/>
                </a:solidFill>
              </a:rPr>
              <a:t>С.В. </a:t>
            </a:r>
            <a:r>
              <a:rPr lang="ru-RU" b="1" dirty="0" err="1" smtClean="0">
                <a:solidFill>
                  <a:srgbClr val="7030A0"/>
                </a:solidFill>
              </a:rPr>
              <a:t>Петерина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/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родителей и педагогов </a:t>
            </a: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воспитание  культуры общения у  детей во время </a:t>
            </a:r>
            <a:r>
              <a:rPr lang="ru-RU" b="1" dirty="0" smtClean="0">
                <a:solidFill>
                  <a:srgbClr val="002060"/>
                </a:solidFill>
              </a:rPr>
              <a:t>игр.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1706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3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Исследования М.И. Лисиной, Л.И. Островской, С.В. </a:t>
            </a:r>
            <a:r>
              <a:rPr lang="ru-RU" sz="4000" b="1" dirty="0" err="1">
                <a:solidFill>
                  <a:srgbClr val="7030A0"/>
                </a:solidFill>
              </a:rPr>
              <a:t>Петериной</a:t>
            </a:r>
            <a:r>
              <a:rPr lang="ru-RU" sz="4000" b="1" dirty="0">
                <a:solidFill>
                  <a:srgbClr val="7030A0"/>
                </a:solidFill>
              </a:rPr>
              <a:t>, Н.И. </a:t>
            </a:r>
            <a:r>
              <a:rPr lang="ru-RU" sz="4000" b="1" dirty="0" err="1">
                <a:solidFill>
                  <a:srgbClr val="7030A0"/>
                </a:solidFill>
              </a:rPr>
              <a:t>Формановской</a:t>
            </a:r>
            <a:r>
              <a:rPr lang="ru-RU" sz="4000" b="1" dirty="0">
                <a:solidFill>
                  <a:srgbClr val="7030A0"/>
                </a:solidFill>
              </a:rPr>
              <a:t> установили, что воспитание культуры речевого общения определяет:</a:t>
            </a:r>
          </a:p>
          <a:p>
            <a:r>
              <a:rPr lang="ru-RU" sz="4000" b="1" dirty="0"/>
              <a:t>-формирование у детей знаний норм и правил общения;</a:t>
            </a:r>
          </a:p>
          <a:p>
            <a:r>
              <a:rPr lang="ru-RU" sz="4000" b="1" dirty="0"/>
              <a:t>-умение общаться с окружающими;</a:t>
            </a:r>
            <a:br>
              <a:rPr lang="ru-RU" sz="4000" b="1" dirty="0"/>
            </a:br>
            <a:r>
              <a:rPr lang="ru-RU" sz="4000" b="1" dirty="0"/>
              <a:t>-желание ребенка вступать в контакт;</a:t>
            </a:r>
            <a:br>
              <a:rPr lang="ru-RU" sz="4000" b="1" dirty="0"/>
            </a:br>
            <a:r>
              <a:rPr lang="ru-RU" sz="4000" b="1" dirty="0"/>
              <a:t>-предупреждает негуманное проявление эмоций.</a:t>
            </a:r>
          </a:p>
        </p:txBody>
      </p:sp>
    </p:spTree>
    <p:extLst>
      <p:ext uri="{BB962C8B-B14F-4D97-AF65-F5344CB8AC3E}">
        <p14:creationId xmlns:p14="http://schemas.microsoft.com/office/powerpoint/2010/main" xmlns="" val="12517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F:\фото 14 ФЕВРАЛЯ 2019\IMG_17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64400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Фото космонавтика\IMG_61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49364">
            <a:off x="5153194" y="428328"/>
            <a:ext cx="36004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фото от веры февраль 2017\IMG_5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8247">
            <a:off x="246395" y="3416946"/>
            <a:ext cx="366972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ОСЕННИЕ СОСТЯЗАНИЯ\IMG_71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3775720"/>
            <a:ext cx="4320480" cy="308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:\ПРАЗДНИК ЗАБЫТЫХ ИГР\IMG_79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2" y="2303683"/>
            <a:ext cx="3000375" cy="225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107502" y="5843663"/>
            <a:ext cx="4320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Можно сказать, что игра - это азбука общения.   Игра - ведущая деятельность </a:t>
            </a:r>
            <a:r>
              <a:rPr lang="ru-RU" b="1" dirty="0" smtClean="0"/>
              <a:t>дошкольника.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0"/>
            <a:ext cx="4834880" cy="14176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НАРОДНЫЕ ИГРЫ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ОСЕННИЕ СОСТЯЗАНИЯ\IMG_7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32510"/>
            <a:ext cx="3707904" cy="29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F:\ОСЕННИЕ СОСТЯЗАНИЯ\IMG_716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315009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ПРАЗДНИК ЗАБЫТЫХ ИГР\IMG_79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211960" cy="314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ПРАЗДНИК ЗАБЫТЫХ ИГР\IMG_79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750505"/>
            <a:ext cx="2808312" cy="2110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752020" y="3933056"/>
            <a:ext cx="39964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 речевого общения - это такой выбор, такая организация языковых средств, которые в определенной ситуации общения при соблюдении современных языковых норм этики общения позволяют обеспечить наибольший эффект в достижении поставленных задач. </a:t>
            </a:r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2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ПРАЗДНИК ЗАБЫТЫХ ИГР\IMG_79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3717032"/>
            <a:ext cx="3960439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РАЗДНИК ЗАБЫТЫХ ИГР\IMG_79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7799">
            <a:off x="2705572" y="2019575"/>
            <a:ext cx="3388563" cy="259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:\фото февраль 018\IMG_930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6633"/>
            <a:ext cx="324035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 февраль 018\IMG_93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0"/>
            <a:ext cx="324036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ПРАЗДНИК ЗАБЫТЫХ ИГР\IMG_79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14004">
            <a:off x="5333826" y="3862883"/>
            <a:ext cx="3560442" cy="28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7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764704"/>
            <a:ext cx="6419056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C:\Users\о\Desktop\Документы Реутина\Photo01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08001">
            <a:off x="433996" y="1023209"/>
            <a:ext cx="3091431" cy="309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о\Desktop\Документы Реутина\Photo020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2415">
            <a:off x="3648505" y="1469201"/>
            <a:ext cx="2939724" cy="417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\Desktop\Документы Реутина\Photo02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2904" y="2636912"/>
            <a:ext cx="2867269" cy="36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ФОТО КОНКУРС\IMG-20191028-WA0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573" y="4005064"/>
            <a:ext cx="2472406" cy="28529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15816" y="260648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«СЮЖЕТНО-РОЛЕВАЯ ИГРА»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9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E:\ФОТО КОНКУРС\IMG-20191028-WA0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960440" cy="50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ФОТО КОНКУРС\IMG-20191028-WA0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276872"/>
            <a:ext cx="4067944" cy="45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 descr="C:\Users\EVM\Desktop\ФОТО С ТЕЛЕФОНА\i (29)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983062" cy="2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E:\ФОТО КОНКУРС\IMG-20191028-WA00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EVM\Desktop\ФОТО С ТЕЛЕФОНА\i (2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557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EVM\Desktop\ФОТО С ТЕЛЕФОНА\i (3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40930">
            <a:off x="5919031" y="214892"/>
            <a:ext cx="2466975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VM\Desktop\ФОТО С ТЕЛЕФОНА\i (3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48680"/>
            <a:ext cx="3036094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M\Desktop\ФОТО С ТЕЛЕФОНА\i (27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25984">
            <a:off x="579827" y="3476359"/>
            <a:ext cx="29813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218</Words>
  <Application>Microsoft Office PowerPoint</Application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</vt:lpstr>
      <vt:lpstr>Культура общения - актуальная проблема, волнующая умы человечества, исследованием которой занимались  М.И. Лисина, Л.И. Островская, С.В. Петерина.  </vt:lpstr>
      <vt:lpstr>Слайд 3</vt:lpstr>
      <vt:lpstr>Слайд 4</vt:lpstr>
      <vt:lpstr>РУССКИЕ НАРОДНЫЕ ИГРЫ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Игровое общение есть тот необходимый базис, в рамках которого происходит формирование и совершенствование речевой активности ребенка. Игра развивает язык, а язык организует игру. </vt:lpstr>
      <vt:lpstr> 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</dc:creator>
  <cp:lastModifiedBy>EVM</cp:lastModifiedBy>
  <cp:revision>45</cp:revision>
  <dcterms:created xsi:type="dcterms:W3CDTF">2019-10-21T10:05:57Z</dcterms:created>
  <dcterms:modified xsi:type="dcterms:W3CDTF">2019-12-02T16:41:41Z</dcterms:modified>
</cp:coreProperties>
</file>